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28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28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28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28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28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28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28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2022-09-20T00:23:09Z</dcterms:modified>
  <cp:revision>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